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5143500" cy="91440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3BF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60"/>
    <p:restoredTop sz="96208"/>
  </p:normalViewPr>
  <p:slideViewPr>
    <p:cSldViewPr snapToGrid="0" snapToObjects="1">
      <p:cViewPr varScale="1">
        <p:scale>
          <a:sx n="93" d="100"/>
          <a:sy n="93" d="100"/>
        </p:scale>
        <p:origin x="225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5763" y="1496484"/>
            <a:ext cx="4371975" cy="3183467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2938" y="4802717"/>
            <a:ext cx="3857625" cy="2207683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541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539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80818" y="486834"/>
            <a:ext cx="1109067" cy="774911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3616" y="486834"/>
            <a:ext cx="3262908" cy="77491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918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15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937" y="2279653"/>
            <a:ext cx="4436269" cy="3803649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0937" y="6119286"/>
            <a:ext cx="4436269" cy="2000249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/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550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3615" y="2434167"/>
            <a:ext cx="2185988" cy="5801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3897" y="2434167"/>
            <a:ext cx="2185988" cy="5801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597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285" y="486836"/>
            <a:ext cx="4436269" cy="176741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4286" y="2241551"/>
            <a:ext cx="2175941" cy="1098549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4286" y="3340100"/>
            <a:ext cx="2175941" cy="4912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03897" y="2241551"/>
            <a:ext cx="2186657" cy="1098549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03897" y="3340100"/>
            <a:ext cx="2186657" cy="4912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788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993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630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285" y="609600"/>
            <a:ext cx="1658913" cy="21336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6657" y="1316569"/>
            <a:ext cx="2603897" cy="6498167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4285" y="2743200"/>
            <a:ext cx="1658913" cy="5082117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795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285" y="609600"/>
            <a:ext cx="1658913" cy="21336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86657" y="1316569"/>
            <a:ext cx="2603897" cy="6498167"/>
          </a:xfrm>
        </p:spPr>
        <p:txBody>
          <a:bodyPr anchor="t"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4285" y="2743200"/>
            <a:ext cx="1658913" cy="5082117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238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3616" y="486836"/>
            <a:ext cx="4436269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3616" y="2434167"/>
            <a:ext cx="4436269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3615" y="8475136"/>
            <a:ext cx="1157288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03785" y="8475136"/>
            <a:ext cx="1735931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32597" y="8475136"/>
            <a:ext cx="1157288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961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E60DC1-6C14-EF4D-8685-8EB844F0C2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59777E1-A982-654F-BD69-5F502797CF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A picture containing water, outdoor, people, reef&#10;&#10;Description automatically generated">
            <a:extLst>
              <a:ext uri="{FF2B5EF4-FFF2-40B4-BE49-F238E27FC236}">
                <a16:creationId xmlns:a16="http://schemas.microsoft.com/office/drawing/2014/main" id="{B3C08FCC-1BEC-3B4B-8869-7EDA88B390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04481" y="-195033"/>
            <a:ext cx="6325072" cy="93390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8F14F5B-79A0-9345-ACB6-F4FB9E1B9766}"/>
              </a:ext>
            </a:extLst>
          </p:cNvPr>
          <p:cNvSpPr/>
          <p:nvPr/>
        </p:nvSpPr>
        <p:spPr>
          <a:xfrm rot="1803113">
            <a:off x="-1495825" y="7043598"/>
            <a:ext cx="6624450" cy="36388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1C4BB92E-5630-3842-B469-3218A8141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51494" y="4292892"/>
            <a:ext cx="7475597" cy="621155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D51E9DE-DE9F-D940-AE49-E5DB893CDB87}"/>
              </a:ext>
            </a:extLst>
          </p:cNvPr>
          <p:cNvSpPr/>
          <p:nvPr/>
        </p:nvSpPr>
        <p:spPr>
          <a:xfrm rot="18264529">
            <a:off x="-584241" y="7066945"/>
            <a:ext cx="4801280" cy="595509"/>
          </a:xfrm>
          <a:prstGeom prst="rect">
            <a:avLst/>
          </a:prstGeom>
          <a:solidFill>
            <a:srgbClr val="03BF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fficeArt object">
            <a:extLst>
              <a:ext uri="{FF2B5EF4-FFF2-40B4-BE49-F238E27FC236}">
                <a16:creationId xmlns:a16="http://schemas.microsoft.com/office/drawing/2014/main" id="{C1C6CA08-A4BE-8146-9957-980189842CE0}"/>
              </a:ext>
            </a:extLst>
          </p:cNvPr>
          <p:cNvSpPr txBox="1"/>
          <p:nvPr/>
        </p:nvSpPr>
        <p:spPr>
          <a:xfrm rot="18201372">
            <a:off x="-239561" y="5827142"/>
            <a:ext cx="6413500" cy="162560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pPr>
              <a:spcAft>
                <a:spcPts val="0"/>
              </a:spcAft>
            </a:pPr>
            <a:r>
              <a:rPr lang="en-US" sz="2700" dirty="0">
                <a:ln>
                  <a:noFill/>
                </a:ln>
                <a:solidFill>
                  <a:srgbClr val="FFFFFF"/>
                </a:solidFill>
                <a:effectLst>
                  <a:outerShdw blurRad="50800" dist="19050" dir="2700000" algn="tl">
                    <a:srgbClr val="000000">
                      <a:alpha val="40000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Chalkduster" panose="03050602040202020205" pitchFamily="66" charset="77"/>
                <a:ea typeface="Arial Unicode MS" panose="020B0604020202020204" pitchFamily="34" charset="-128"/>
                <a:cs typeface="Arial Unicode MS" panose="020B0604020202020204" pitchFamily="34" charset="-128"/>
              </a:rPr>
              <a:t>Spaces available now!</a:t>
            </a:r>
            <a:endParaRPr lang="en-GB" sz="2000" dirty="0">
              <a:ln>
                <a:noFill/>
              </a:ln>
              <a:solidFill>
                <a:srgbClr val="FFFFFF"/>
              </a:solidFill>
              <a:effectLst>
                <a:outerShdw blurRad="50800" dist="19050" dir="2700000" algn="tl">
                  <a:srgbClr val="000000">
                    <a:alpha val="40000"/>
                  </a:srgbClr>
                </a:outerShdw>
              </a:effectLst>
              <a:uFill>
                <a:solidFill>
                  <a:srgbClr val="FFFFFF"/>
                </a:solidFill>
              </a:uFill>
              <a:latin typeface="Chalkduster" panose="03050602040202020205" pitchFamily="66" charset="77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17" name="Picture 16" descr="A picture containing red, drawing&#10;&#10;Description automatically generated">
            <a:extLst>
              <a:ext uri="{FF2B5EF4-FFF2-40B4-BE49-F238E27FC236}">
                <a16:creationId xmlns:a16="http://schemas.microsoft.com/office/drawing/2014/main" id="{8F3B7413-0FE2-074B-A8DE-BC0625D92A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7242" y="8418711"/>
            <a:ext cx="2133909" cy="69064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20D87E5-DF1C-F540-8164-80E83244B6D7}"/>
              </a:ext>
            </a:extLst>
          </p:cNvPr>
          <p:cNvSpPr/>
          <p:nvPr/>
        </p:nvSpPr>
        <p:spPr>
          <a:xfrm>
            <a:off x="385762" y="2907222"/>
            <a:ext cx="458869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US" sz="2800" b="1" dirty="0">
                <a:ln w="9525" cap="rnd" cmpd="sng" algn="ctr">
                  <a:noFill/>
                  <a:prstDash val="solid"/>
                  <a:bevel/>
                </a:ln>
                <a:effectLst/>
                <a:latin typeface="Comic Sans MS" panose="030F0902030302020204" pitchFamily="66" charset="0"/>
                <a:ea typeface="Arial Unicode MS" panose="020B0604020202020204" pitchFamily="34" charset="-128"/>
              </a:rPr>
              <a:t>FREE weekly tasters for: </a:t>
            </a:r>
          </a:p>
          <a:p>
            <a:pPr algn="ctr">
              <a:spcAft>
                <a:spcPts val="0"/>
              </a:spcAft>
            </a:pPr>
            <a:r>
              <a:rPr lang="en-US" sz="2800" b="1" dirty="0">
                <a:ln w="9525" cap="rnd" cmpd="sng" algn="ctr">
                  <a:noFill/>
                  <a:prstDash val="solid"/>
                  <a:bevel/>
                </a:ln>
                <a:effectLst/>
                <a:latin typeface="Comic Sans MS" panose="030F0902030302020204" pitchFamily="66" charset="0"/>
                <a:ea typeface="Arial Unicode MS" panose="020B0604020202020204" pitchFamily="34" charset="-128"/>
              </a:rPr>
              <a:t>Children 5-14+</a:t>
            </a:r>
          </a:p>
          <a:p>
            <a:pPr algn="ctr">
              <a:spcAft>
                <a:spcPts val="0"/>
              </a:spcAft>
            </a:pPr>
            <a:r>
              <a:rPr lang="en-US" sz="2800" b="1" dirty="0">
                <a:ln w="9525" cap="rnd" cmpd="sng" algn="ctr">
                  <a:noFill/>
                  <a:prstDash val="solid"/>
                  <a:bevel/>
                </a:ln>
                <a:effectLst/>
                <a:latin typeface="Comic Sans MS" panose="030F0902030302020204" pitchFamily="66" charset="0"/>
                <a:ea typeface="Arial Unicode MS" panose="020B0604020202020204" pitchFamily="34" charset="-128"/>
              </a:rPr>
              <a:t>Teens 14-17</a:t>
            </a:r>
          </a:p>
          <a:p>
            <a:pPr algn="ctr">
              <a:spcAft>
                <a:spcPts val="0"/>
              </a:spcAft>
            </a:pPr>
            <a:r>
              <a:rPr lang="en-US" sz="2800" b="1" dirty="0">
                <a:ln w="9525" cap="rnd" cmpd="sng" algn="ctr">
                  <a:noFill/>
                  <a:prstDash val="solid"/>
                  <a:bevel/>
                </a:ln>
                <a:effectLst/>
                <a:latin typeface="Comic Sans MS" panose="030F0902030302020204" pitchFamily="66" charset="0"/>
                <a:ea typeface="Arial Unicode MS" panose="020B0604020202020204" pitchFamily="34" charset="-128"/>
              </a:rPr>
              <a:t>Adults 17+ </a:t>
            </a:r>
            <a:endParaRPr lang="en-GB" sz="2800" b="1" dirty="0">
              <a:effectLst/>
              <a:latin typeface="Comic Sans MS" panose="030F0902030302020204" pitchFamily="66" charset="0"/>
              <a:ea typeface="Arial Unicode MS" panose="020B0604020202020204" pitchFamily="34" charset="-128"/>
            </a:endParaRPr>
          </a:p>
        </p:txBody>
      </p:sp>
      <p:pic>
        <p:nvPicPr>
          <p:cNvPr id="23" name="Picture 22" descr="A close up of a logo&#10;&#10;Description automatically generated">
            <a:extLst>
              <a:ext uri="{FF2B5EF4-FFF2-40B4-BE49-F238E27FC236}">
                <a16:creationId xmlns:a16="http://schemas.microsoft.com/office/drawing/2014/main" id="{730E75CD-E11F-7B42-B3A3-7FA93B6E76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83049"/>
            <a:ext cx="5143500" cy="201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8846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</TotalTime>
  <Words>17</Words>
  <Application>Microsoft Macintosh PowerPoint</Application>
  <PresentationFormat>On-screen Show (16:9)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Chalkduster</vt:lpstr>
      <vt:lpstr>Comic Sans MS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Gemma Gordon</dc:creator>
  <cp:lastModifiedBy>Gemma Gordon</cp:lastModifiedBy>
  <cp:revision>3</cp:revision>
  <dcterms:created xsi:type="dcterms:W3CDTF">2020-03-11T23:05:09Z</dcterms:created>
  <dcterms:modified xsi:type="dcterms:W3CDTF">2020-03-11T23:32:20Z</dcterms:modified>
</cp:coreProperties>
</file>

<file path=docProps/thumbnail.jpeg>
</file>